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154" y="67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C5E72E-8E3A-4550-B5A8-D6FFC73D2624}" type="datetimeFigureOut">
              <a:rPr lang="en-GB" smtClean="0"/>
              <a:t>04/07/2025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5182D44-92EF-4947-A1B6-E49D7CB3B88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830015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1316D2-11F0-A472-A4FB-E49F2594349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4820579-4274-FE9F-0003-4CAE1C105E1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1C25B5B-584C-88E9-547D-A42A3F906D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87D753-B4E5-4F60-80DC-C3333C9C0B59}" type="datetimeFigureOut">
              <a:rPr lang="en-GB" smtClean="0"/>
              <a:t>04/07/2025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9D82BA-BCD1-7D26-8483-E075859CBA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D61112C-B18C-2925-7A4C-CA3D9C09A1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B27A7-1D0E-4179-8D5F-D3FCDA2D459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462194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96D1D8-DD1E-22F7-D8F1-BF73232EDF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C94A1C3-6F66-7B7C-986E-46B64347C0B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FAD5636-C029-C18B-CDEC-E7DA35621F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87D753-B4E5-4F60-80DC-C3333C9C0B59}" type="datetimeFigureOut">
              <a:rPr lang="en-GB" smtClean="0"/>
              <a:t>04/07/2025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66C1B9F-1B36-4EE0-A7FC-3E746CE2DE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FDAD30-314D-FC46-6F65-338C9EEAF4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B27A7-1D0E-4179-8D5F-D3FCDA2D459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976486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3808D49-17F9-ED0A-BD4D-883F851CECB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C1DC87D-D06E-7D27-C3AE-F56CF11D2DB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39B4B68-0838-52ED-906E-D47E0A5B5D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87D753-B4E5-4F60-80DC-C3333C9C0B59}" type="datetimeFigureOut">
              <a:rPr lang="en-GB" smtClean="0"/>
              <a:t>04/07/2025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83EA0C3-BDCF-2B7B-1E8E-C11A1FFCBD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B75DD73-3513-5021-DD9E-44432DC70D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B27A7-1D0E-4179-8D5F-D3FCDA2D459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12066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05F21F-EA41-C411-A1B0-A4744E4050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104CD3-AB79-D233-2FA1-65AF0CB288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3D170B0-BA7A-1D1E-5ADB-5A43BED045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87D753-B4E5-4F60-80DC-C3333C9C0B59}" type="datetimeFigureOut">
              <a:rPr lang="en-GB" smtClean="0"/>
              <a:t>04/07/2025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3B9522E-0972-4A5B-3293-A3849CD991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26D800-8B0B-FEEC-57CF-F361813C3D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B27A7-1D0E-4179-8D5F-D3FCDA2D459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022398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CA0CA8-918D-4767-0A6E-D2EBD7D12B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312394F-C2EE-8A46-5983-550F297EDC3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5765A35-3798-AEE1-0A4B-8E1DCCCE30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87D753-B4E5-4F60-80DC-C3333C9C0B59}" type="datetimeFigureOut">
              <a:rPr lang="en-GB" smtClean="0"/>
              <a:t>04/07/2025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8AF3157-84B9-B1C1-9597-521C06EE39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45D134-D1F5-FA22-B1DF-0BB5CFF144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B27A7-1D0E-4179-8D5F-D3FCDA2D459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740358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FBC531-0286-1B3E-BF18-AF8B80EFC6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74CE32-92E1-0404-F963-D8C15583B25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39AB8B0-8951-086E-EEF4-E33BEC0CD2A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0CA6C8B-E6AE-702F-1DE4-7FDA3580FC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87D753-B4E5-4F60-80DC-C3333C9C0B59}" type="datetimeFigureOut">
              <a:rPr lang="en-GB" smtClean="0"/>
              <a:t>04/07/2025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29EE0C7-5074-2FC3-D34A-10B8A41EF0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B778F6C-FF71-4A14-AB7B-9BF5728A8D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B27A7-1D0E-4179-8D5F-D3FCDA2D459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092935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2DCCDA-A722-8E5A-A5A9-0C6DBBFBA8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24892BC-D919-3C35-487B-B4C5F740CE4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BAEE599-1D70-0137-7393-B01690C1836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A6EA68B-AE9B-94B9-B5A7-CFA56F2D647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B0BAFAD-64B7-1475-242D-0FABDA5B137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B4FBF56-8281-7E12-121D-92C0FD30A5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87D753-B4E5-4F60-80DC-C3333C9C0B59}" type="datetimeFigureOut">
              <a:rPr lang="en-GB" smtClean="0"/>
              <a:t>04/07/2025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0CEB004-AD99-5449-13D0-6AA55C7411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63DCD58-8A21-DB5D-27AD-9786BF62A7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B27A7-1D0E-4179-8D5F-D3FCDA2D459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962875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19E556-CE71-76B3-38D7-920444B012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14F2A74-9707-62DA-04B0-B313776BF6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87D753-B4E5-4F60-80DC-C3333C9C0B59}" type="datetimeFigureOut">
              <a:rPr lang="en-GB" smtClean="0"/>
              <a:t>04/07/2025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041F4B9-C16B-F601-7786-DDF6726612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A3C2985-AA95-5B5C-0516-1F43470997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B27A7-1D0E-4179-8D5F-D3FCDA2D459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476447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2C41F8F-995E-247E-F774-F19D76B95B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87D753-B4E5-4F60-80DC-C3333C9C0B59}" type="datetimeFigureOut">
              <a:rPr lang="en-GB" smtClean="0"/>
              <a:t>04/07/2025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A7B6CBC-0FCB-B560-5319-2CBAAE58AC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740D663-D318-1B0A-14AA-273A5C0A03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B27A7-1D0E-4179-8D5F-D3FCDA2D459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0143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8C2C3B-9489-78B2-2C50-DB65C3EDFF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5B71FD-C395-22EC-BEE1-B4C8759848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10EA9CB-E859-0EA9-26F0-218A7D5F67D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148D976-2BAD-10CD-8165-E9A445555B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87D753-B4E5-4F60-80DC-C3333C9C0B59}" type="datetimeFigureOut">
              <a:rPr lang="en-GB" smtClean="0"/>
              <a:t>04/07/2025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F48885A-038D-083A-B50F-5472292CA4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DE39B5E-BFDC-1279-E770-33B9A65402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B27A7-1D0E-4179-8D5F-D3FCDA2D459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700383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7038C3-B7E7-B2A6-BDFD-BFCE0692A0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2996FEB-935B-D5B8-A434-C6A53DD2115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0F70DA5-6C89-3AA7-F654-54DAFE30B6A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4ABAB12-DFF4-FE31-5235-9FAE373F2F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87D753-B4E5-4F60-80DC-C3333C9C0B59}" type="datetimeFigureOut">
              <a:rPr lang="en-GB" smtClean="0"/>
              <a:t>04/07/2025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8A5B98E-637C-3899-2F4E-948C733915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4375D5E-3C8B-2880-6905-D3E11EBD9E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B27A7-1D0E-4179-8D5F-D3FCDA2D459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962177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162A6BC-8E9B-7951-6621-43D2D7BBEB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B23A9F8-A1AC-1D88-921E-C60D95F47F7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984586-5890-F9D0-C2F9-30EE3D2AEF5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B87D753-B4E5-4F60-80DC-C3333C9C0B59}" type="datetimeFigureOut">
              <a:rPr lang="en-GB" smtClean="0"/>
              <a:t>04/07/2025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178B44-D1A2-3C70-0978-F6C59F97556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B2C6FB-7265-4896-7D42-CCAC78978F9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C7B27A7-1D0E-4179-8D5F-D3FCDA2D459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345572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6A556346-AD45-F1AC-56AE-9609009BE35A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228599" y="76200"/>
            <a:ext cx="11763375" cy="762000"/>
          </a:xfrm>
          <a:prstGeom prst="rect">
            <a:avLst/>
          </a:prstGeom>
          <a:gradFill flip="none" rotWithShape="1">
            <a:gsLst>
              <a:gs pos="0">
                <a:srgbClr val="1F4976">
                  <a:shade val="30000"/>
                  <a:satMod val="115000"/>
                </a:srgbClr>
              </a:gs>
              <a:gs pos="50000">
                <a:srgbClr val="1F4976">
                  <a:shade val="67500"/>
                  <a:satMod val="115000"/>
                </a:srgbClr>
              </a:gs>
              <a:gs pos="100000">
                <a:srgbClr val="1F4976">
                  <a:shade val="100000"/>
                  <a:satMod val="115000"/>
                </a:srgbClr>
              </a:gs>
            </a:gsLst>
            <a:path path="circle">
              <a:fillToRect t="100000" r="100000"/>
            </a:path>
            <a:tileRect l="-100000" b="-100000"/>
          </a:gradFill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pic>
        <p:nvPicPr>
          <p:cNvPr id="4" name="Picture 3" descr="A logo for a conference&#10;&#10;AI-generated content may be incorrect.">
            <a:extLst>
              <a:ext uri="{FF2B5EF4-FFF2-40B4-BE49-F238E27FC236}">
                <a16:creationId xmlns:a16="http://schemas.microsoft.com/office/drawing/2014/main" id="{923FC0EB-C51C-EAFE-D3C9-5E6CC9D83B2F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3692" y="109537"/>
            <a:ext cx="789940" cy="695325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96726772-EBB6-D6D5-E75A-AAEA60C817B4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228725" y="114300"/>
            <a:ext cx="10629583" cy="7109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GB" sz="1600" kern="1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11th International Conference of the Universitaria Consortium “Education for Health and Perfomance”</a:t>
            </a:r>
            <a:endParaRPr lang="en-GB" sz="1600" kern="100" dirty="0">
              <a:solidFill>
                <a:schemeClr val="bg1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GB" sz="1600" kern="1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on 17-18 October 2025 Cluj-Napoca | Romania</a:t>
            </a:r>
            <a:endParaRPr lang="en-GB" sz="1600" kern="100" dirty="0">
              <a:solidFill>
                <a:schemeClr val="bg1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8" name="Picture 7" descr="A close-up of a logo&#10;&#10;AI-generated content may be incorrect.">
            <a:extLst>
              <a:ext uri="{FF2B5EF4-FFF2-40B4-BE49-F238E27FC236}">
                <a16:creationId xmlns:a16="http://schemas.microsoft.com/office/drawing/2014/main" id="{8EC714FD-D6E0-9652-0FC5-9669F8548DF5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8662" y="6311900"/>
            <a:ext cx="1571625" cy="431800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3D783C71-3D2F-44EA-7348-D962D77B2586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57786" y="6334125"/>
            <a:ext cx="1905000" cy="4191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" name="Picture 9" descr="A logo with blue letters&#10;&#10;AI-generated content may be incorrect.">
            <a:extLst>
              <a:ext uri="{FF2B5EF4-FFF2-40B4-BE49-F238E27FC236}">
                <a16:creationId xmlns:a16="http://schemas.microsoft.com/office/drawing/2014/main" id="{2F225F8B-A9AC-FA04-CB34-65A13AA223D5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72738" y="6280785"/>
            <a:ext cx="990600" cy="462915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extBox 10">
            <a:extLst>
              <a:ext uri="{FF2B5EF4-FFF2-40B4-BE49-F238E27FC236}">
                <a16:creationId xmlns:a16="http://schemas.microsoft.com/office/drawing/2014/main" id="{BA676312-5716-6C9E-FCFE-8490CF503207}"/>
              </a:ext>
            </a:extLst>
          </p:cNvPr>
          <p:cNvSpPr txBox="1"/>
          <p:nvPr/>
        </p:nvSpPr>
        <p:spPr>
          <a:xfrm>
            <a:off x="2880390" y="979524"/>
            <a:ext cx="6145623" cy="1415772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dirty="0"/>
              <a:t>TITLE OF THE WORK IN CAPITAL</a:t>
            </a:r>
          </a:p>
          <a:p>
            <a:pPr algn="ctr"/>
            <a:r>
              <a:rPr lang="en-US" dirty="0"/>
              <a:t>LETTERS</a:t>
            </a:r>
          </a:p>
          <a:p>
            <a:pPr algn="ctr"/>
            <a:endParaRPr lang="en-US" dirty="0"/>
          </a:p>
          <a:p>
            <a:pPr algn="ctr"/>
            <a:r>
              <a:rPr lang="en-US" sz="1600" dirty="0"/>
              <a:t>Author1, Author2, Author3, Author4, Author5</a:t>
            </a:r>
          </a:p>
          <a:p>
            <a:pPr algn="ctr"/>
            <a:r>
              <a:rPr lang="en-US" sz="1600" dirty="0"/>
              <a:t>Affiliation 1; Affiliation 2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6A862E1-DEEF-C6D5-3589-5556739A532B}"/>
              </a:ext>
            </a:extLst>
          </p:cNvPr>
          <p:cNvSpPr txBox="1"/>
          <p:nvPr/>
        </p:nvSpPr>
        <p:spPr>
          <a:xfrm>
            <a:off x="333692" y="1415845"/>
            <a:ext cx="3500889" cy="3693319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b="1" dirty="0"/>
              <a:t>Introduction</a:t>
            </a:r>
          </a:p>
          <a:p>
            <a:r>
              <a:rPr lang="en-US" dirty="0"/>
              <a:t>Text, text, text, </a:t>
            </a:r>
            <a:r>
              <a:rPr lang="en-US" dirty="0" err="1"/>
              <a:t>text,text</a:t>
            </a:r>
            <a:endParaRPr lang="en-US" dirty="0"/>
          </a:p>
          <a:p>
            <a:r>
              <a:rPr lang="en-US" dirty="0" err="1"/>
              <a:t>Text,Text,Text</a:t>
            </a:r>
            <a:endParaRPr lang="en-US" dirty="0"/>
          </a:p>
          <a:p>
            <a:r>
              <a:rPr lang="en-US" dirty="0"/>
              <a:t>Text</a:t>
            </a:r>
          </a:p>
          <a:p>
            <a:r>
              <a:rPr lang="en-US" dirty="0"/>
              <a:t>Text</a:t>
            </a:r>
          </a:p>
          <a:p>
            <a:r>
              <a:rPr lang="en-US" dirty="0"/>
              <a:t>Text</a:t>
            </a:r>
          </a:p>
          <a:p>
            <a:r>
              <a:rPr lang="en-US" dirty="0"/>
              <a:t>Text</a:t>
            </a:r>
          </a:p>
          <a:p>
            <a:r>
              <a:rPr lang="en-US" dirty="0"/>
              <a:t>Text</a:t>
            </a:r>
          </a:p>
          <a:p>
            <a:r>
              <a:rPr lang="en-US" dirty="0"/>
              <a:t>Text</a:t>
            </a:r>
          </a:p>
          <a:p>
            <a:r>
              <a:rPr lang="en-US" dirty="0"/>
              <a:t>Text</a:t>
            </a:r>
          </a:p>
          <a:p>
            <a:r>
              <a:rPr lang="en-US" dirty="0"/>
              <a:t>Text</a:t>
            </a:r>
          </a:p>
          <a:p>
            <a:r>
              <a:rPr lang="en-US" dirty="0"/>
              <a:t>Text</a:t>
            </a:r>
          </a:p>
          <a:p>
            <a:r>
              <a:rPr lang="en-US" dirty="0"/>
              <a:t>Text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94EE451-3AD8-87B9-ADE5-1731B0DC4C9A}"/>
              </a:ext>
            </a:extLst>
          </p:cNvPr>
          <p:cNvSpPr txBox="1"/>
          <p:nvPr/>
        </p:nvSpPr>
        <p:spPr>
          <a:xfrm>
            <a:off x="4202756" y="2795924"/>
            <a:ext cx="3500889" cy="2308324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b="1" dirty="0"/>
              <a:t>Materials and Methods</a:t>
            </a:r>
          </a:p>
          <a:p>
            <a:r>
              <a:rPr lang="en-US" dirty="0"/>
              <a:t>Text</a:t>
            </a:r>
          </a:p>
          <a:p>
            <a:r>
              <a:rPr lang="en-US" dirty="0"/>
              <a:t>Text</a:t>
            </a:r>
          </a:p>
          <a:p>
            <a:r>
              <a:rPr lang="en-US" dirty="0"/>
              <a:t>Text</a:t>
            </a:r>
          </a:p>
          <a:p>
            <a:r>
              <a:rPr lang="en-US" dirty="0"/>
              <a:t>Text</a:t>
            </a:r>
          </a:p>
          <a:p>
            <a:r>
              <a:rPr lang="en-US" dirty="0"/>
              <a:t>Text</a:t>
            </a:r>
          </a:p>
          <a:p>
            <a:r>
              <a:rPr lang="en-US" dirty="0"/>
              <a:t>Text</a:t>
            </a:r>
          </a:p>
          <a:p>
            <a:r>
              <a:rPr lang="en-US" dirty="0"/>
              <a:t>text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6C6E3EF8-57F0-47BE-ECD1-C89DBAF9E458}"/>
              </a:ext>
            </a:extLst>
          </p:cNvPr>
          <p:cNvSpPr txBox="1"/>
          <p:nvPr/>
        </p:nvSpPr>
        <p:spPr>
          <a:xfrm>
            <a:off x="8357419" y="1415845"/>
            <a:ext cx="3500889" cy="3693319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b="1" dirty="0"/>
              <a:t>Results</a:t>
            </a:r>
          </a:p>
          <a:p>
            <a:r>
              <a:rPr lang="en-US" dirty="0"/>
              <a:t>Text, text, text, </a:t>
            </a:r>
            <a:r>
              <a:rPr lang="en-US" dirty="0" err="1"/>
              <a:t>text,text</a:t>
            </a:r>
            <a:endParaRPr lang="en-US" dirty="0"/>
          </a:p>
          <a:p>
            <a:r>
              <a:rPr lang="en-US" dirty="0" err="1"/>
              <a:t>Text,Text,Text</a:t>
            </a:r>
            <a:endParaRPr lang="en-US" dirty="0"/>
          </a:p>
          <a:p>
            <a:r>
              <a:rPr lang="en-US" dirty="0"/>
              <a:t>Text</a:t>
            </a:r>
          </a:p>
          <a:p>
            <a:r>
              <a:rPr lang="en-US" dirty="0"/>
              <a:t>Text</a:t>
            </a:r>
          </a:p>
          <a:p>
            <a:r>
              <a:rPr lang="en-US" dirty="0"/>
              <a:t>Text</a:t>
            </a:r>
          </a:p>
          <a:p>
            <a:r>
              <a:rPr lang="en-US" dirty="0"/>
              <a:t>Text</a:t>
            </a:r>
          </a:p>
          <a:p>
            <a:r>
              <a:rPr lang="en-US" dirty="0"/>
              <a:t>Text</a:t>
            </a:r>
          </a:p>
          <a:p>
            <a:r>
              <a:rPr lang="en-US" dirty="0"/>
              <a:t>Text</a:t>
            </a:r>
          </a:p>
          <a:p>
            <a:r>
              <a:rPr lang="en-US" dirty="0"/>
              <a:t>Text</a:t>
            </a:r>
          </a:p>
          <a:p>
            <a:r>
              <a:rPr lang="en-US" dirty="0"/>
              <a:t>Text</a:t>
            </a:r>
          </a:p>
          <a:p>
            <a:r>
              <a:rPr lang="en-US" dirty="0"/>
              <a:t>Text</a:t>
            </a:r>
          </a:p>
          <a:p>
            <a:r>
              <a:rPr lang="en-US" dirty="0"/>
              <a:t>Text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5999C282-F5C7-CD91-574F-6EA395694EE4}"/>
              </a:ext>
            </a:extLst>
          </p:cNvPr>
          <p:cNvSpPr txBox="1"/>
          <p:nvPr/>
        </p:nvSpPr>
        <p:spPr>
          <a:xfrm>
            <a:off x="442452" y="5368413"/>
            <a:ext cx="11415856" cy="646331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b="1" dirty="0"/>
              <a:t>References</a:t>
            </a:r>
          </a:p>
          <a:p>
            <a:r>
              <a:rPr lang="en-US" dirty="0"/>
              <a:t>Text </a:t>
            </a:r>
            <a:r>
              <a:rPr lang="en-US" dirty="0" err="1"/>
              <a:t>text</a:t>
            </a:r>
            <a:r>
              <a:rPr lang="en-US" dirty="0"/>
              <a:t> </a:t>
            </a:r>
            <a:r>
              <a:rPr lang="en-US" dirty="0" err="1"/>
              <a:t>text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4070915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66</TotalTime>
  <Words>106</Words>
  <Application>Microsoft Office PowerPoint</Application>
  <PresentationFormat>Widescreen</PresentationFormat>
  <Paragraphs>43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Times New Roman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Razvan Tofan</dc:creator>
  <cp:lastModifiedBy>Iuliana Boros-Balint</cp:lastModifiedBy>
  <cp:revision>4</cp:revision>
  <dcterms:created xsi:type="dcterms:W3CDTF">2025-02-17T07:33:24Z</dcterms:created>
  <dcterms:modified xsi:type="dcterms:W3CDTF">2025-07-04T10:17:22Z</dcterms:modified>
</cp:coreProperties>
</file>